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6" r:id="rId4"/>
    <p:sldId id="325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0" y="3157537"/>
            <a:ext cx="40005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83221"/>
            <a:ext cx="115443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46839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30882" y="4814875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24764" y="524929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73494" y="524929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07768" y="5711521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060848"/>
            <a:ext cx="114871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3140968"/>
            <a:ext cx="12241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414587"/>
            <a:ext cx="10591800" cy="2028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894800"/>
            <a:ext cx="105131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236444"/>
            <a:ext cx="105131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628330"/>
            <a:ext cx="105131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100602"/>
            <a:ext cx="105131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43150"/>
            <a:ext cx="11544300" cy="217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386280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768117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129858"/>
            <a:ext cx="69127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077072"/>
            <a:ext cx="48245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89054"/>
            <a:ext cx="48245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921133"/>
            <a:ext cx="48245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272825"/>
            <a:ext cx="64087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